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DDD10-286E-4CF9-8276-06125E123590}" type="datetimeFigureOut">
              <a:rPr lang="pl-PL" smtClean="0"/>
              <a:t>02.06.2019</a:t>
            </a:fld>
            <a:endParaRPr lang="pl-PL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pl-PL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A62C3-018D-43D8-85F4-20DB3E79D0D8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pl-PL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pl-PL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2E58-5E7A-4097-9E77-978D4A7F36C2}" type="datetime1">
              <a:rPr lang="pl-PL" smtClean="0"/>
              <a:t>02.06.2019</a:t>
            </a:fld>
            <a:endParaRPr lang="pl-P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Wydawnictwo Draco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0518-AC33-42B2-94F7-C96A2BA068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pl-PL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pl-PL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3A3D-E419-40F8-BB7F-6DA649D8B7B6}" type="datetime1">
              <a:rPr lang="pl-PL" smtClean="0"/>
              <a:t>02.06.2019</a:t>
            </a:fld>
            <a:endParaRPr lang="pl-P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Wydawnictwo Draco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0518-AC33-42B2-94F7-C96A2BA068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pl-PL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pl-PL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C93D-025C-4305-96E0-CE57EE129B8C}" type="datetime1">
              <a:rPr lang="pl-PL" smtClean="0"/>
              <a:t>02.06.2019</a:t>
            </a:fld>
            <a:endParaRPr lang="pl-P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Wydawnictwo Draco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0518-AC33-42B2-94F7-C96A2BA068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pl-PL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pl-PL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8B1C-912C-49D5-AD05-73B5257B8961}" type="datetime1">
              <a:rPr lang="pl-PL" smtClean="0"/>
              <a:t>02.06.2019</a:t>
            </a:fld>
            <a:endParaRPr lang="pl-P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Wydawnictwo Draco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0518-AC33-42B2-94F7-C96A2BA068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pl-PL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0409-403E-43E6-9273-462DE260FE2A}" type="datetime1">
              <a:rPr lang="pl-PL" smtClean="0"/>
              <a:t>02.06.2019</a:t>
            </a:fld>
            <a:endParaRPr lang="pl-P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Wydawnictwo Draco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0518-AC33-42B2-94F7-C96A2BA068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pl-PL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pl-PL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pl-PL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AB5-8864-43E8-AA30-B5A48A0944DF}" type="datetime1">
              <a:rPr lang="pl-PL" smtClean="0"/>
              <a:t>02.06.2019</a:t>
            </a:fld>
            <a:endParaRPr lang="pl-PL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Wydawnictwo Draco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0518-AC33-42B2-94F7-C96A2BA068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pl-PL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pl-PL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pl-PL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FD4F-AA34-4373-B60E-37FF8D8156AB}" type="datetime1">
              <a:rPr lang="pl-PL" smtClean="0"/>
              <a:t>02.06.2019</a:t>
            </a:fld>
            <a:endParaRPr lang="pl-PL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Wydawnictwo Draco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0518-AC33-42B2-94F7-C96A2BA068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pl-PL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F1F4-671F-407C-8B29-C7C86C668891}" type="datetime1">
              <a:rPr lang="pl-PL" smtClean="0"/>
              <a:t>02.06.2019</a:t>
            </a:fld>
            <a:endParaRPr lang="pl-P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Wydawnictwo Draco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0518-AC33-42B2-94F7-C96A2BA068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5B57-DD00-43C9-8E21-E8766F69FABF}" type="datetime1">
              <a:rPr lang="pl-PL" smtClean="0"/>
              <a:t>02.06.2019</a:t>
            </a:fld>
            <a:endParaRPr lang="pl-PL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Wydawnictwo Draco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0518-AC33-42B2-94F7-C96A2BA068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pl-PL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pl-PL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B74D-449F-41F3-86D2-994F33DDE9EC}" type="datetime1">
              <a:rPr lang="pl-PL" smtClean="0"/>
              <a:t>02.06.2019</a:t>
            </a:fld>
            <a:endParaRPr lang="pl-PL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Wydawnictwo Draco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0518-AC33-42B2-94F7-C96A2BA068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pl-PL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6A41-1F0E-41CC-AE77-B315E7ECED66}" type="datetime1">
              <a:rPr lang="pl-PL" smtClean="0"/>
              <a:t>02.06.2019</a:t>
            </a:fld>
            <a:endParaRPr lang="pl-PL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Wydawnictwo Draco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0518-AC33-42B2-94F7-C96A2BA068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pl-PL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pl-PL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7FB0C-C933-4DDB-8014-A9A75EC458CF}" type="datetime1">
              <a:rPr lang="pl-PL" smtClean="0"/>
              <a:t>02.06.2019</a:t>
            </a:fld>
            <a:endParaRPr lang="pl-P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Wydawnictwo Draco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90518-AC33-42B2-94F7-C96A2BA06887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pl-PL" sz="9600" dirty="0">
                <a:latin typeface="Cooper Black" pitchFamily="18" charset="0"/>
              </a:rPr>
            </a:br>
            <a:r>
              <a:rPr lang="pl-PL" sz="9600" dirty="0">
                <a:latin typeface="Cooper Black" pitchFamily="18" charset="0"/>
              </a:rPr>
              <a:t>Adjectifs possessifs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© </a:t>
            </a:r>
            <a:r>
              <a:rPr lang="cs-CZ" dirty="0"/>
              <a:t>Nakladatelství</a:t>
            </a:r>
            <a:r>
              <a:rPr lang="pl-PL" dirty="0"/>
              <a:t> Draco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395536" y="836712"/>
          <a:ext cx="8280920" cy="5364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6084">
                <a:tc>
                  <a:txBody>
                    <a:bodyPr/>
                    <a:lstStyle/>
                    <a:p>
                      <a:endParaRPr lang="fr-CA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noProof="0"/>
                        <a:t>+ NOM MASCULIN SINGULIER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noProof="0" dirty="0"/>
                        <a:t>+ NOM FÉMININ</a:t>
                      </a:r>
                      <a:r>
                        <a:rPr lang="fr-CA" b="1" baseline="0" noProof="0" dirty="0"/>
                        <a:t>  SINGULIER</a:t>
                      </a:r>
                      <a:endParaRPr lang="fr-CA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noProof="0"/>
                        <a:t>+ NOM  PLURIEL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84">
                <a:tc>
                  <a:txBody>
                    <a:bodyPr/>
                    <a:lstStyle/>
                    <a:p>
                      <a:r>
                        <a:rPr lang="fr-CA" b="1" noProof="0"/>
                        <a:t>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noProof="0">
                          <a:solidFill>
                            <a:srgbClr val="FF0000"/>
                          </a:solidFill>
                        </a:rPr>
                        <a:t>MON</a:t>
                      </a:r>
                      <a:r>
                        <a:rPr lang="fr-CH" b="1" noProof="0"/>
                        <a:t> </a:t>
                      </a:r>
                      <a:r>
                        <a:rPr lang="fr-CH" b="1" baseline="0" noProof="0"/>
                        <a:t> frère </a:t>
                      </a:r>
                      <a:endParaRPr lang="fr-CH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noProof="0">
                          <a:solidFill>
                            <a:srgbClr val="FF0000"/>
                          </a:solidFill>
                        </a:rPr>
                        <a:t>MA </a:t>
                      </a:r>
                      <a:r>
                        <a:rPr lang="fr-CH" b="1" noProof="0"/>
                        <a:t>sœur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noProof="0" dirty="0">
                          <a:solidFill>
                            <a:srgbClr val="FF0000"/>
                          </a:solidFill>
                        </a:rPr>
                        <a:t>MES</a:t>
                      </a:r>
                      <a:r>
                        <a:rPr lang="fr-CH" b="1" noProof="0" dirty="0"/>
                        <a:t>  frères </a:t>
                      </a:r>
                      <a:r>
                        <a:rPr lang="pl-PL" b="1" noProof="0" dirty="0"/>
                        <a:t> </a:t>
                      </a:r>
                      <a:r>
                        <a:rPr lang="fr-CH" b="1" noProof="0" dirty="0"/>
                        <a:t>/ </a:t>
                      </a:r>
                      <a:r>
                        <a:rPr lang="fr-CH" b="1" noProof="0" dirty="0">
                          <a:solidFill>
                            <a:srgbClr val="FF0000"/>
                          </a:solidFill>
                        </a:rPr>
                        <a:t>MES </a:t>
                      </a:r>
                      <a:r>
                        <a:rPr lang="fr-CH" b="1" noProof="0" dirty="0"/>
                        <a:t>sœurs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6084">
                <a:tc>
                  <a:txBody>
                    <a:bodyPr/>
                    <a:lstStyle/>
                    <a:p>
                      <a:r>
                        <a:rPr lang="fr-CA" b="1" noProof="0"/>
                        <a:t>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noProof="0" dirty="0">
                          <a:solidFill>
                            <a:srgbClr val="FF0000"/>
                          </a:solidFill>
                        </a:rPr>
                        <a:t>TON </a:t>
                      </a:r>
                      <a:r>
                        <a:rPr lang="fr-CH" b="1" noProof="0" dirty="0"/>
                        <a:t>oncle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noProof="0">
                          <a:solidFill>
                            <a:srgbClr val="FF0000"/>
                          </a:solidFill>
                        </a:rPr>
                        <a:t>TA</a:t>
                      </a:r>
                      <a:r>
                        <a:rPr lang="fr-CH" b="1" noProof="0"/>
                        <a:t>  tante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noProof="0" dirty="0">
                          <a:solidFill>
                            <a:srgbClr val="FF0000"/>
                          </a:solidFill>
                        </a:rPr>
                        <a:t>TES </a:t>
                      </a:r>
                      <a:r>
                        <a:rPr lang="fr-CH" b="1" noProof="0" dirty="0"/>
                        <a:t> oncles / </a:t>
                      </a:r>
                      <a:r>
                        <a:rPr lang="fr-CH" b="1" noProof="0" dirty="0">
                          <a:solidFill>
                            <a:srgbClr val="FF0000"/>
                          </a:solidFill>
                        </a:rPr>
                        <a:t>TES</a:t>
                      </a:r>
                      <a:r>
                        <a:rPr lang="fr-CH" b="1" noProof="0" dirty="0"/>
                        <a:t>  tantes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092">
                <a:tc>
                  <a:txBody>
                    <a:bodyPr/>
                    <a:lstStyle/>
                    <a:p>
                      <a:r>
                        <a:rPr lang="fr-CA" b="1" noProof="0"/>
                        <a:t>IL/ 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noProof="0">
                          <a:solidFill>
                            <a:srgbClr val="FF0000"/>
                          </a:solidFill>
                        </a:rPr>
                        <a:t>SON</a:t>
                      </a:r>
                      <a:r>
                        <a:rPr lang="fr-CH" b="1" noProof="0"/>
                        <a:t>  grand-père</a:t>
                      </a:r>
                      <a:r>
                        <a:rPr lang="fr-CH" b="1" baseline="0" noProof="0"/>
                        <a:t>  </a:t>
                      </a:r>
                      <a:endParaRPr lang="fr-CH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noProof="0" dirty="0">
                          <a:solidFill>
                            <a:srgbClr val="FF0000"/>
                          </a:solidFill>
                        </a:rPr>
                        <a:t>SA</a:t>
                      </a:r>
                      <a:r>
                        <a:rPr lang="fr-CH" b="1" noProof="0" dirty="0"/>
                        <a:t> </a:t>
                      </a:r>
                      <a:r>
                        <a:rPr lang="pl-PL" b="1" noProof="0" dirty="0"/>
                        <a:t> </a:t>
                      </a:r>
                      <a:r>
                        <a:rPr lang="fr-CH" b="1" noProof="0" dirty="0"/>
                        <a:t>grand –mère </a:t>
                      </a:r>
                      <a:r>
                        <a:rPr lang="pl-PL" b="1" noProof="0" dirty="0"/>
                        <a:t> </a:t>
                      </a:r>
                      <a:r>
                        <a:rPr lang="fr-CH" b="1" noProof="0" dirty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noProof="0" dirty="0">
                          <a:solidFill>
                            <a:srgbClr val="FF0000"/>
                          </a:solidFill>
                        </a:rPr>
                        <a:t>SES</a:t>
                      </a:r>
                      <a:r>
                        <a:rPr lang="pl-PL" b="1" noProof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CH" b="1" noProof="0" dirty="0"/>
                        <a:t> grands - parents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084">
                <a:tc>
                  <a:txBody>
                    <a:bodyPr/>
                    <a:lstStyle/>
                    <a:p>
                      <a:r>
                        <a:rPr lang="fr-CA" b="1" noProof="0"/>
                        <a:t>NOUS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noProof="0" dirty="0">
                          <a:solidFill>
                            <a:srgbClr val="FF0000"/>
                          </a:solidFill>
                        </a:rPr>
                        <a:t>NOTRE</a:t>
                      </a:r>
                      <a:r>
                        <a:rPr lang="fr-CH" b="1" noProof="0" dirty="0"/>
                        <a:t>  père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noProof="0">
                          <a:solidFill>
                            <a:srgbClr val="FF0000"/>
                          </a:solidFill>
                        </a:rPr>
                        <a:t>NOTRE </a:t>
                      </a:r>
                      <a:r>
                        <a:rPr lang="fr-CH" b="1" noProof="0"/>
                        <a:t> mère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noProof="0" dirty="0">
                          <a:solidFill>
                            <a:srgbClr val="FF0000"/>
                          </a:solidFill>
                        </a:rPr>
                        <a:t>NOS </a:t>
                      </a:r>
                      <a:r>
                        <a:rPr lang="pl-PL" b="1" noProof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CH" b="1" noProof="0" dirty="0"/>
                        <a:t>parents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084">
                <a:tc>
                  <a:txBody>
                    <a:bodyPr/>
                    <a:lstStyle/>
                    <a:p>
                      <a:r>
                        <a:rPr lang="fr-CA" b="1" noProof="0"/>
                        <a:t>VOUS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noProof="0">
                          <a:solidFill>
                            <a:srgbClr val="FF0000"/>
                          </a:solidFill>
                        </a:rPr>
                        <a:t>VOTRE </a:t>
                      </a:r>
                      <a:r>
                        <a:rPr lang="fr-CH" b="1" noProof="0"/>
                        <a:t> cousin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noProof="0" dirty="0">
                          <a:solidFill>
                            <a:srgbClr val="FF0000"/>
                          </a:solidFill>
                        </a:rPr>
                        <a:t>VOTRE</a:t>
                      </a:r>
                      <a:r>
                        <a:rPr lang="fr-CH" b="1" noProof="0" dirty="0"/>
                        <a:t> </a:t>
                      </a:r>
                      <a:r>
                        <a:rPr lang="pl-PL" b="1" noProof="0" dirty="0"/>
                        <a:t> </a:t>
                      </a:r>
                      <a:r>
                        <a:rPr lang="fr-CH" b="1" noProof="0" dirty="0"/>
                        <a:t>cousine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noProof="0" dirty="0">
                          <a:solidFill>
                            <a:srgbClr val="FF0000"/>
                          </a:solidFill>
                        </a:rPr>
                        <a:t>VOS </a:t>
                      </a:r>
                      <a:r>
                        <a:rPr lang="pl-PL" b="1" noProof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CH" b="1" noProof="0" dirty="0"/>
                        <a:t>cousins/ </a:t>
                      </a:r>
                      <a:r>
                        <a:rPr lang="fr-CH" b="1" noProof="0" dirty="0">
                          <a:solidFill>
                            <a:srgbClr val="FF0000"/>
                          </a:solidFill>
                        </a:rPr>
                        <a:t>VOS</a:t>
                      </a:r>
                      <a:r>
                        <a:rPr lang="fr-CH" b="1" noProof="0" dirty="0"/>
                        <a:t> cousines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6084">
                <a:tc>
                  <a:txBody>
                    <a:bodyPr/>
                    <a:lstStyle/>
                    <a:p>
                      <a:r>
                        <a:rPr lang="fr-CA" b="1" noProof="0"/>
                        <a:t>ILS/ ELLES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noProof="0">
                          <a:solidFill>
                            <a:srgbClr val="FF0000"/>
                          </a:solidFill>
                        </a:rPr>
                        <a:t>LEUR</a:t>
                      </a:r>
                      <a:r>
                        <a:rPr lang="fr-CH" b="1" noProof="0"/>
                        <a:t>  grand - père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noProof="0" dirty="0">
                          <a:solidFill>
                            <a:srgbClr val="FF0000"/>
                          </a:solidFill>
                        </a:rPr>
                        <a:t>LEUR </a:t>
                      </a:r>
                      <a:r>
                        <a:rPr lang="pl-PL" b="1" noProof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CH" b="1" noProof="0" dirty="0"/>
                        <a:t>grand –mère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noProof="0" dirty="0">
                          <a:solidFill>
                            <a:srgbClr val="FF0000"/>
                          </a:solidFill>
                        </a:rPr>
                        <a:t>LEURS</a:t>
                      </a:r>
                      <a:r>
                        <a:rPr lang="fr-CH" b="1" noProof="0" dirty="0"/>
                        <a:t> </a:t>
                      </a:r>
                      <a:r>
                        <a:rPr lang="pl-PL" b="1" noProof="0" dirty="0"/>
                        <a:t> </a:t>
                      </a:r>
                      <a:r>
                        <a:rPr lang="fr-CH" b="1" noProof="0" dirty="0"/>
                        <a:t>grands- parents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© </a:t>
            </a:r>
            <a:r>
              <a:rPr lang="pl-PL" dirty="0" err="1"/>
              <a:t>Nakladatelství</a:t>
            </a:r>
            <a:r>
              <a:rPr lang="pl-PL" dirty="0"/>
              <a:t> Draco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81</Words>
  <Application>Microsoft Office PowerPoint</Application>
  <PresentationFormat>Předvádění na obrazovce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Cooper Black</vt:lpstr>
      <vt:lpstr>Thème Office</vt:lpstr>
      <vt:lpstr> Adjectifs possessifs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Adjectifs possessifs</dc:title>
  <dc:creator>Aleksandra Jaskólska</dc:creator>
  <cp:lastModifiedBy>Markéta Sergejko</cp:lastModifiedBy>
  <cp:revision>2</cp:revision>
  <dcterms:created xsi:type="dcterms:W3CDTF">2019-05-16T19:56:07Z</dcterms:created>
  <dcterms:modified xsi:type="dcterms:W3CDTF">2019-06-02T11:34:47Z</dcterms:modified>
</cp:coreProperties>
</file>